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Notes: Emphasize modular code, using resources effectively, metadata to manage dependencies.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"https://unsplash.com/photos/a-blurry-photo-of-a-light-in-the-dark-ouwdw--XNzo"
CI/CD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"https://unsplash.com/photos/some-spices-and-dish-is-ready-PA-Xo2eF1cs"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"https://unsplash.com/photos/man-and-woman-standing-in-front-of-table-n4ymhyyFY7A"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"https://unsplash.com/photos/a-person-holding-a-bowl-of-food-in-their-hand-6qQkzyz_FTI"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"https://unsplash.com/photos/person-writing-bucket-list-on-book-RLw-UC03Gwc"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"https://unsplash.com/photos/text-Mfjq1hi-lVg"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Chef Target Mode</dc:title>
  <dc:subject>Best Practices Series - level 100. Developing Cookbooks with Test Kitchen</dc:subject>
  <dc:creator>George Westwater, Progress Chef</dc:creator>
  <cp:lastModifiedBy>George Westwater, Progress Chef</cp:lastModifiedBy>
  <cp:revision>1</cp:revision>
  <dcterms:created xsi:type="dcterms:W3CDTF">2025-04-30T16:27:28Z</dcterms:created>
  <dcterms:modified xsi:type="dcterms:W3CDTF">2025-04-30T16:27:28Z</dcterms:modified>
</cp:coreProperties>
</file>